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E2B5-F0F1-4574-9431-D30A1810B5B9}" type="datetimeFigureOut">
              <a:rPr lang="sk-SK" smtClean="0"/>
              <a:t>03.05.2020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4B96-029E-4088-A20E-1FEFE0F31A6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err="1" smtClean="0">
                <a:latin typeface="Alicka" pitchFamily="2" charset="0"/>
              </a:rPr>
              <a:t>Naty</a:t>
            </a:r>
            <a:r>
              <a:rPr lang="sk-SK" sz="7200" dirty="0" smtClean="0">
                <a:latin typeface="Alicka" pitchFamily="2" charset="0"/>
              </a:rPr>
              <a:t> a Veda </a:t>
            </a:r>
            <a:endParaRPr lang="sk-SK" sz="7200" dirty="0">
              <a:latin typeface="Alicka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 l="2214" t="15736" r="2956" b="5330"/>
          <a:stretch>
            <a:fillRect/>
          </a:stretch>
        </p:blipFill>
        <p:spPr bwMode="auto">
          <a:xfrm>
            <a:off x="107504" y="1772816"/>
            <a:ext cx="9036496" cy="40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4" t="17450" r="3438" b="9051"/>
          <a:stretch>
            <a:fillRect/>
          </a:stretch>
        </p:blipFill>
        <p:spPr bwMode="auto">
          <a:xfrm>
            <a:off x="179512" y="1700808"/>
            <a:ext cx="8832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</Words>
  <Application>Microsoft Office PowerPoint</Application>
  <PresentationFormat>Prezentácia na obrazovke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3" baseType="lpstr">
      <vt:lpstr>Motív Office</vt:lpstr>
      <vt:lpstr>Naty a Veda </vt:lpstr>
      <vt:lpstr>Snímka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Naty a Veda </dc:title>
  <dc:creator>HP</dc:creator>
  <cp:lastModifiedBy>HP</cp:lastModifiedBy>
  <cp:revision>1</cp:revision>
  <dcterms:created xsi:type="dcterms:W3CDTF">2020-05-03T16:25:13Z</dcterms:created>
  <dcterms:modified xsi:type="dcterms:W3CDTF">2020-05-03T18:12:00Z</dcterms:modified>
</cp:coreProperties>
</file>